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5143500" type="screen16x9"/>
  <p:notesSz cx="6858000" cy="9144000"/>
  <p:embeddedFontLst>
    <p:embeddedFont>
      <p:font typeface="Oswald" panose="00000500000000000000" pitchFamily="2" charset="0"/>
      <p:regular r:id="rId13"/>
      <p:bold r:id="rId14"/>
    </p:embeddedFont>
    <p:embeddedFont>
      <p:font typeface="Source Code Pro" panose="020B0509030403020204" pitchFamily="49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5F8CA-1F1F-436A-A1AD-BEFC6CCAF62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47E9DAF-83B8-43D6-8C56-332310712996}">
      <dgm:prSet phldrT="[Text]"/>
      <dgm:spPr/>
      <dgm:t>
        <a:bodyPr/>
        <a:lstStyle/>
        <a:p>
          <a:r>
            <a:rPr lang="en-US" dirty="0"/>
            <a:t>1 </a:t>
          </a:r>
          <a:r>
            <a:rPr lang="en-US" dirty="0" err="1"/>
            <a:t>mes</a:t>
          </a:r>
          <a:endParaRPr lang="es-MX" dirty="0"/>
        </a:p>
      </dgm:t>
    </dgm:pt>
    <dgm:pt modelId="{C3FC94BF-1479-4F80-ABA7-9E348A4F0FB1}" type="parTrans" cxnId="{2605FD13-9CA6-499F-A0E6-59F0721EE87A}">
      <dgm:prSet/>
      <dgm:spPr/>
      <dgm:t>
        <a:bodyPr/>
        <a:lstStyle/>
        <a:p>
          <a:endParaRPr lang="es-MX"/>
        </a:p>
      </dgm:t>
    </dgm:pt>
    <dgm:pt modelId="{A74CCB09-528E-4D54-83B7-D147A9751AC7}" type="sibTrans" cxnId="{2605FD13-9CA6-499F-A0E6-59F0721EE87A}">
      <dgm:prSet/>
      <dgm:spPr/>
      <dgm:t>
        <a:bodyPr/>
        <a:lstStyle/>
        <a:p>
          <a:endParaRPr lang="es-MX"/>
        </a:p>
      </dgm:t>
    </dgm:pt>
    <dgm:pt modelId="{162CB276-4EAB-4504-91CD-6578B6B537E0}">
      <dgm:prSet phldrT="[Text]"/>
      <dgm:spPr/>
      <dgm:t>
        <a:bodyPr/>
        <a:lstStyle/>
        <a:p>
          <a:r>
            <a:rPr lang="en-US" dirty="0" err="1"/>
            <a:t>Preparación</a:t>
          </a:r>
          <a:endParaRPr lang="es-MX" dirty="0"/>
        </a:p>
      </dgm:t>
    </dgm:pt>
    <dgm:pt modelId="{27E49600-7F15-4BA3-9EEA-AEF8D20AA59D}" type="parTrans" cxnId="{A181BD7F-62BA-42EC-A5E9-30F6A8721827}">
      <dgm:prSet/>
      <dgm:spPr/>
      <dgm:t>
        <a:bodyPr/>
        <a:lstStyle/>
        <a:p>
          <a:endParaRPr lang="es-MX"/>
        </a:p>
      </dgm:t>
    </dgm:pt>
    <dgm:pt modelId="{4CAC9947-80ED-436F-BB6D-62C65DD828C4}" type="sibTrans" cxnId="{A181BD7F-62BA-42EC-A5E9-30F6A8721827}">
      <dgm:prSet/>
      <dgm:spPr/>
      <dgm:t>
        <a:bodyPr/>
        <a:lstStyle/>
        <a:p>
          <a:endParaRPr lang="es-MX"/>
        </a:p>
      </dgm:t>
    </dgm:pt>
    <dgm:pt modelId="{962E16FC-D2C6-4456-9224-BB2E38E19846}">
      <dgm:prSet phldrT="[Text]"/>
      <dgm:spPr/>
      <dgm:t>
        <a:bodyPr/>
        <a:lstStyle/>
        <a:p>
          <a:r>
            <a:rPr lang="en-US" dirty="0"/>
            <a:t>6 meses</a:t>
          </a:r>
          <a:endParaRPr lang="es-MX" dirty="0"/>
        </a:p>
      </dgm:t>
    </dgm:pt>
    <dgm:pt modelId="{465909EC-7C99-4F19-8E60-51ADC903C536}" type="parTrans" cxnId="{18343B7E-593F-4645-B8A9-CBA4EE233C70}">
      <dgm:prSet/>
      <dgm:spPr/>
      <dgm:t>
        <a:bodyPr/>
        <a:lstStyle/>
        <a:p>
          <a:endParaRPr lang="es-MX"/>
        </a:p>
      </dgm:t>
    </dgm:pt>
    <dgm:pt modelId="{B97A90DF-53A7-4459-B78A-36BBC3961B49}" type="sibTrans" cxnId="{18343B7E-593F-4645-B8A9-CBA4EE233C70}">
      <dgm:prSet/>
      <dgm:spPr/>
      <dgm:t>
        <a:bodyPr/>
        <a:lstStyle/>
        <a:p>
          <a:endParaRPr lang="es-MX"/>
        </a:p>
      </dgm:t>
    </dgm:pt>
    <dgm:pt modelId="{52E47BD7-C7F3-4946-A505-8B48EC7AAA6C}">
      <dgm:prSet phldrT="[Text]"/>
      <dgm:spPr/>
      <dgm:t>
        <a:bodyPr/>
        <a:lstStyle/>
        <a:p>
          <a:r>
            <a:rPr lang="en-US" dirty="0"/>
            <a:t>Final</a:t>
          </a:r>
          <a:endParaRPr lang="es-MX" dirty="0"/>
        </a:p>
      </dgm:t>
    </dgm:pt>
    <dgm:pt modelId="{5EEA08DF-09B3-4C41-890F-A1CE541CCE44}" type="parTrans" cxnId="{9DE37F51-03F2-42F1-9665-A677766ECCB3}">
      <dgm:prSet/>
      <dgm:spPr/>
      <dgm:t>
        <a:bodyPr/>
        <a:lstStyle/>
        <a:p>
          <a:endParaRPr lang="es-MX"/>
        </a:p>
      </dgm:t>
    </dgm:pt>
    <dgm:pt modelId="{84099AB7-CBAA-4D8E-B3F6-59BF6D2776D2}" type="sibTrans" cxnId="{9DE37F51-03F2-42F1-9665-A677766ECCB3}">
      <dgm:prSet/>
      <dgm:spPr/>
      <dgm:t>
        <a:bodyPr/>
        <a:lstStyle/>
        <a:p>
          <a:endParaRPr lang="es-MX"/>
        </a:p>
      </dgm:t>
    </dgm:pt>
    <dgm:pt modelId="{C66082AE-9B35-4630-9A10-749A3BF1BFB9}">
      <dgm:prSet phldrT="[Text]"/>
      <dgm:spPr/>
      <dgm:t>
        <a:bodyPr/>
        <a:lstStyle/>
        <a:p>
          <a:r>
            <a:rPr lang="en-US" dirty="0"/>
            <a:t>Implementación</a:t>
          </a:r>
          <a:endParaRPr lang="es-MX" dirty="0"/>
        </a:p>
      </dgm:t>
    </dgm:pt>
    <dgm:pt modelId="{C3DF3F66-B96F-497B-9C16-4CCA41BF69BE}" type="parTrans" cxnId="{777C40DB-7EAB-498A-A3BC-865730FB71B7}">
      <dgm:prSet/>
      <dgm:spPr/>
      <dgm:t>
        <a:bodyPr/>
        <a:lstStyle/>
        <a:p>
          <a:endParaRPr lang="es-MX"/>
        </a:p>
      </dgm:t>
    </dgm:pt>
    <dgm:pt modelId="{F8E58750-ADD3-42FC-87FD-4A3613457DB8}" type="sibTrans" cxnId="{777C40DB-7EAB-498A-A3BC-865730FB71B7}">
      <dgm:prSet/>
      <dgm:spPr/>
      <dgm:t>
        <a:bodyPr/>
        <a:lstStyle/>
        <a:p>
          <a:endParaRPr lang="es-MX"/>
        </a:p>
      </dgm:t>
    </dgm:pt>
    <dgm:pt modelId="{0B8D3973-EF66-4CEB-B32F-AB9E75FC421F}">
      <dgm:prSet phldrT="[Text]"/>
      <dgm:spPr/>
      <dgm:t>
        <a:bodyPr/>
        <a:lstStyle/>
        <a:p>
          <a:r>
            <a:rPr lang="en-US" dirty="0" err="1"/>
            <a:t>Evaluación</a:t>
          </a:r>
          <a:endParaRPr lang="es-MX" dirty="0"/>
        </a:p>
      </dgm:t>
    </dgm:pt>
    <dgm:pt modelId="{E70994B8-346E-4C4E-84A5-587C95784355}" type="parTrans" cxnId="{A721EBA5-33E6-4630-8BA9-3B7669CAE0FF}">
      <dgm:prSet/>
      <dgm:spPr/>
      <dgm:t>
        <a:bodyPr/>
        <a:lstStyle/>
        <a:p>
          <a:endParaRPr lang="es-MX"/>
        </a:p>
      </dgm:t>
    </dgm:pt>
    <dgm:pt modelId="{A61BBC91-8738-425E-A975-DEBDC776766E}" type="sibTrans" cxnId="{A721EBA5-33E6-4630-8BA9-3B7669CAE0FF}">
      <dgm:prSet/>
      <dgm:spPr/>
      <dgm:t>
        <a:bodyPr/>
        <a:lstStyle/>
        <a:p>
          <a:endParaRPr lang="es-MX"/>
        </a:p>
      </dgm:t>
    </dgm:pt>
    <dgm:pt modelId="{EAFF2039-C4C2-4D59-BF1A-9474025A5474}">
      <dgm:prSet phldrT="[Text]"/>
      <dgm:spPr/>
      <dgm:t>
        <a:bodyPr/>
        <a:lstStyle/>
        <a:p>
          <a:r>
            <a:rPr lang="en-US" dirty="0"/>
            <a:t>Equipo</a:t>
          </a:r>
          <a:endParaRPr lang="es-MX" dirty="0"/>
        </a:p>
      </dgm:t>
    </dgm:pt>
    <dgm:pt modelId="{06B03E2F-B513-4B47-9514-E90585B6107D}" type="parTrans" cxnId="{B611C1F7-099D-4F6C-B402-04EBC0101C88}">
      <dgm:prSet/>
      <dgm:spPr/>
      <dgm:t>
        <a:bodyPr/>
        <a:lstStyle/>
        <a:p>
          <a:endParaRPr lang="es-MX"/>
        </a:p>
      </dgm:t>
    </dgm:pt>
    <dgm:pt modelId="{249E8BC4-001C-4ABE-B0BE-42FAB5D49A00}" type="sibTrans" cxnId="{B611C1F7-099D-4F6C-B402-04EBC0101C88}">
      <dgm:prSet/>
      <dgm:spPr/>
      <dgm:t>
        <a:bodyPr/>
        <a:lstStyle/>
        <a:p>
          <a:endParaRPr lang="es-MX"/>
        </a:p>
      </dgm:t>
    </dgm:pt>
    <dgm:pt modelId="{0C9473E7-DD98-4378-AEF4-DC460456F3FC}">
      <dgm:prSet phldrT="[Text]"/>
      <dgm:spPr/>
      <dgm:t>
        <a:bodyPr/>
        <a:lstStyle/>
        <a:p>
          <a:r>
            <a:rPr lang="en-US" dirty="0" err="1"/>
            <a:t>Estrategia</a:t>
          </a:r>
          <a:endParaRPr lang="es-MX" dirty="0"/>
        </a:p>
      </dgm:t>
    </dgm:pt>
    <dgm:pt modelId="{F67EC16B-07D9-4F1D-BDB2-A6D7B0B7541A}" type="parTrans" cxnId="{027FCAC8-03AE-4CE8-8DEB-872F0C69E59A}">
      <dgm:prSet/>
      <dgm:spPr/>
      <dgm:t>
        <a:bodyPr/>
        <a:lstStyle/>
        <a:p>
          <a:endParaRPr lang="es-MX"/>
        </a:p>
      </dgm:t>
    </dgm:pt>
    <dgm:pt modelId="{2B1CE54C-9C13-48F2-AC17-B97AA797C9DD}" type="sibTrans" cxnId="{027FCAC8-03AE-4CE8-8DEB-872F0C69E59A}">
      <dgm:prSet/>
      <dgm:spPr/>
      <dgm:t>
        <a:bodyPr/>
        <a:lstStyle/>
        <a:p>
          <a:endParaRPr lang="es-MX"/>
        </a:p>
      </dgm:t>
    </dgm:pt>
    <dgm:pt modelId="{88AD84D2-AF57-43D8-B3D1-C50F6B22FF8C}">
      <dgm:prSet phldrT="[Text]"/>
      <dgm:spPr/>
      <dgm:t>
        <a:bodyPr/>
        <a:lstStyle/>
        <a:p>
          <a:r>
            <a:rPr lang="en-US" dirty="0" err="1"/>
            <a:t>Fechas</a:t>
          </a:r>
          <a:endParaRPr lang="es-MX" dirty="0"/>
        </a:p>
      </dgm:t>
    </dgm:pt>
    <dgm:pt modelId="{7556740D-1D63-4911-BB67-FF58287DEA33}" type="parTrans" cxnId="{9386FC12-B8DA-4514-9B8D-75C56C069CFF}">
      <dgm:prSet/>
      <dgm:spPr/>
      <dgm:t>
        <a:bodyPr/>
        <a:lstStyle/>
        <a:p>
          <a:endParaRPr lang="es-MX"/>
        </a:p>
      </dgm:t>
    </dgm:pt>
    <dgm:pt modelId="{DAC128DA-7B51-4A11-A254-376769EB9A08}" type="sibTrans" cxnId="{9386FC12-B8DA-4514-9B8D-75C56C069CFF}">
      <dgm:prSet/>
      <dgm:spPr/>
      <dgm:t>
        <a:bodyPr/>
        <a:lstStyle/>
        <a:p>
          <a:endParaRPr lang="es-MX"/>
        </a:p>
      </dgm:t>
    </dgm:pt>
    <dgm:pt modelId="{10FC85FD-B8BB-447D-B6DC-56F3044BB0CD}">
      <dgm:prSet phldrT="[Text]"/>
      <dgm:spPr/>
      <dgm:t>
        <a:bodyPr/>
        <a:lstStyle/>
        <a:p>
          <a:r>
            <a:rPr lang="en-US" dirty="0" err="1"/>
            <a:t>Protocolos</a:t>
          </a:r>
          <a:endParaRPr lang="es-MX" dirty="0"/>
        </a:p>
      </dgm:t>
    </dgm:pt>
    <dgm:pt modelId="{5A5B8781-C833-4780-B7B0-09E1153B95CB}" type="parTrans" cxnId="{A09EBC38-CF81-4131-AFD1-C41E1BAC524F}">
      <dgm:prSet/>
      <dgm:spPr/>
      <dgm:t>
        <a:bodyPr/>
        <a:lstStyle/>
        <a:p>
          <a:endParaRPr lang="es-MX"/>
        </a:p>
      </dgm:t>
    </dgm:pt>
    <dgm:pt modelId="{8336EBAF-785C-424B-ABA6-96D32E78143A}" type="sibTrans" cxnId="{A09EBC38-CF81-4131-AFD1-C41E1BAC524F}">
      <dgm:prSet/>
      <dgm:spPr/>
      <dgm:t>
        <a:bodyPr/>
        <a:lstStyle/>
        <a:p>
          <a:endParaRPr lang="es-MX"/>
        </a:p>
      </dgm:t>
    </dgm:pt>
    <dgm:pt modelId="{9CEF80E2-7EF0-4379-AD7C-3942DB1BE19A}">
      <dgm:prSet phldrT="[Text]"/>
      <dgm:spPr/>
      <dgm:t>
        <a:bodyPr/>
        <a:lstStyle/>
        <a:p>
          <a:r>
            <a:rPr lang="en-US" dirty="0" err="1"/>
            <a:t>Actividades</a:t>
          </a:r>
          <a:endParaRPr lang="es-MX" dirty="0"/>
        </a:p>
      </dgm:t>
    </dgm:pt>
    <dgm:pt modelId="{9384B7DD-48C1-429A-A9C5-FE147AF95E3C}" type="parTrans" cxnId="{F2001504-6647-484F-961E-A6A3DE21F1A3}">
      <dgm:prSet/>
      <dgm:spPr/>
      <dgm:t>
        <a:bodyPr/>
        <a:lstStyle/>
        <a:p>
          <a:endParaRPr lang="es-MX"/>
        </a:p>
      </dgm:t>
    </dgm:pt>
    <dgm:pt modelId="{367A9E8E-2902-4DD1-BC5D-D9BE496ACEB0}" type="sibTrans" cxnId="{F2001504-6647-484F-961E-A6A3DE21F1A3}">
      <dgm:prSet/>
      <dgm:spPr/>
      <dgm:t>
        <a:bodyPr/>
        <a:lstStyle/>
        <a:p>
          <a:endParaRPr lang="es-MX"/>
        </a:p>
      </dgm:t>
    </dgm:pt>
    <dgm:pt modelId="{E0FE0BA9-561B-478F-AB49-1327C2D2747A}">
      <dgm:prSet phldrT="[Text]"/>
      <dgm:spPr/>
      <dgm:t>
        <a:bodyPr/>
        <a:lstStyle/>
        <a:p>
          <a:r>
            <a:rPr lang="en-US" dirty="0"/>
            <a:t>Personal</a:t>
          </a:r>
          <a:endParaRPr lang="es-MX" dirty="0"/>
        </a:p>
      </dgm:t>
    </dgm:pt>
    <dgm:pt modelId="{724B2FCD-7B81-4E44-AB12-8B97863C0ECE}" type="parTrans" cxnId="{0BBC2B87-5F76-4DFF-A5C2-AC3F2F10D69C}">
      <dgm:prSet/>
      <dgm:spPr/>
      <dgm:t>
        <a:bodyPr/>
        <a:lstStyle/>
        <a:p>
          <a:endParaRPr lang="es-MX"/>
        </a:p>
      </dgm:t>
    </dgm:pt>
    <dgm:pt modelId="{6C96F408-F938-4B61-BA8B-B6424AF8E272}" type="sibTrans" cxnId="{0BBC2B87-5F76-4DFF-A5C2-AC3F2F10D69C}">
      <dgm:prSet/>
      <dgm:spPr/>
      <dgm:t>
        <a:bodyPr/>
        <a:lstStyle/>
        <a:p>
          <a:endParaRPr lang="es-MX"/>
        </a:p>
      </dgm:t>
    </dgm:pt>
    <dgm:pt modelId="{BEFECF62-5B74-488C-BAF0-5173DDFD75FD}">
      <dgm:prSet phldrT="[Text]"/>
      <dgm:spPr/>
      <dgm:t>
        <a:bodyPr/>
        <a:lstStyle/>
        <a:p>
          <a:r>
            <a:rPr lang="en-US" dirty="0"/>
            <a:t>Dos </a:t>
          </a:r>
          <a:r>
            <a:rPr lang="en-US" dirty="0" err="1"/>
            <a:t>sesiones</a:t>
          </a:r>
          <a:r>
            <a:rPr lang="en-US" dirty="0"/>
            <a:t> a la semana</a:t>
          </a:r>
          <a:endParaRPr lang="es-MX" dirty="0"/>
        </a:p>
      </dgm:t>
    </dgm:pt>
    <dgm:pt modelId="{D7EDCE84-C603-412A-AD6F-1011F84621DD}" type="parTrans" cxnId="{ED3E4732-42D9-4C7F-8184-DA811F11C0FF}">
      <dgm:prSet/>
      <dgm:spPr/>
      <dgm:t>
        <a:bodyPr/>
        <a:lstStyle/>
        <a:p>
          <a:endParaRPr lang="es-MX"/>
        </a:p>
      </dgm:t>
    </dgm:pt>
    <dgm:pt modelId="{9F0BE763-67C3-464B-875F-6BC269889205}" type="sibTrans" cxnId="{ED3E4732-42D9-4C7F-8184-DA811F11C0FF}">
      <dgm:prSet/>
      <dgm:spPr/>
      <dgm:t>
        <a:bodyPr/>
        <a:lstStyle/>
        <a:p>
          <a:endParaRPr lang="es-MX"/>
        </a:p>
      </dgm:t>
    </dgm:pt>
    <dgm:pt modelId="{80689F19-B8E1-4F9F-B421-262FE11DF3D4}">
      <dgm:prSet phldrT="[Text]"/>
      <dgm:spPr/>
      <dgm:t>
        <a:bodyPr/>
        <a:lstStyle/>
        <a:p>
          <a:r>
            <a:rPr lang="en-US" dirty="0"/>
            <a:t>Presentación </a:t>
          </a:r>
          <a:r>
            <a:rPr lang="en-US" dirty="0" err="1"/>
            <a:t>protocolos</a:t>
          </a:r>
          <a:endParaRPr lang="es-MX" dirty="0"/>
        </a:p>
      </dgm:t>
    </dgm:pt>
    <dgm:pt modelId="{6411EAD2-78BC-4E27-8F2C-D7E3735C1459}" type="parTrans" cxnId="{7FF52B4E-5639-477F-B3BD-1357B3B55B3F}">
      <dgm:prSet/>
      <dgm:spPr/>
      <dgm:t>
        <a:bodyPr/>
        <a:lstStyle/>
        <a:p>
          <a:endParaRPr lang="es-MX"/>
        </a:p>
      </dgm:t>
    </dgm:pt>
    <dgm:pt modelId="{A3FE9259-3379-42E4-A4EB-EC00D427C8F3}" type="sibTrans" cxnId="{7FF52B4E-5639-477F-B3BD-1357B3B55B3F}">
      <dgm:prSet/>
      <dgm:spPr/>
      <dgm:t>
        <a:bodyPr/>
        <a:lstStyle/>
        <a:p>
          <a:endParaRPr lang="es-MX"/>
        </a:p>
      </dgm:t>
    </dgm:pt>
    <dgm:pt modelId="{60A6D723-0044-437D-976B-40C05A77E160}">
      <dgm:prSet phldrT="[Text]"/>
      <dgm:spPr/>
      <dgm:t>
        <a:bodyPr/>
        <a:lstStyle/>
        <a:p>
          <a:r>
            <a:rPr lang="en-US" dirty="0" err="1"/>
            <a:t>Discriminación</a:t>
          </a:r>
          <a:endParaRPr lang="es-MX" dirty="0"/>
        </a:p>
      </dgm:t>
    </dgm:pt>
    <dgm:pt modelId="{51381C3F-07D5-48F0-BE40-0D64F8EEDD1B}" type="parTrans" cxnId="{A531A021-E4E2-4A2D-AF09-A7FAB7832677}">
      <dgm:prSet/>
      <dgm:spPr/>
      <dgm:t>
        <a:bodyPr/>
        <a:lstStyle/>
        <a:p>
          <a:endParaRPr lang="es-MX"/>
        </a:p>
      </dgm:t>
    </dgm:pt>
    <dgm:pt modelId="{B8CE60E4-D778-4EED-9DDE-648593A67AF6}" type="sibTrans" cxnId="{A531A021-E4E2-4A2D-AF09-A7FAB7832677}">
      <dgm:prSet/>
      <dgm:spPr/>
      <dgm:t>
        <a:bodyPr/>
        <a:lstStyle/>
        <a:p>
          <a:endParaRPr lang="es-MX"/>
        </a:p>
      </dgm:t>
    </dgm:pt>
    <dgm:pt modelId="{BCBA7ED2-C423-4E63-87C7-8890E7A02511}">
      <dgm:prSet phldrT="[Text]"/>
      <dgm:spPr/>
      <dgm:t>
        <a:bodyPr/>
        <a:lstStyle/>
        <a:p>
          <a:r>
            <a:rPr lang="en-US" dirty="0" err="1"/>
            <a:t>Ergonomía</a:t>
          </a:r>
          <a:endParaRPr lang="es-MX" dirty="0"/>
        </a:p>
      </dgm:t>
    </dgm:pt>
    <dgm:pt modelId="{80E44286-47B4-43C7-8952-DEAE8FDF7FCD}" type="parTrans" cxnId="{6476F468-968A-43C6-928E-C9610B3A73CD}">
      <dgm:prSet/>
      <dgm:spPr/>
      <dgm:t>
        <a:bodyPr/>
        <a:lstStyle/>
        <a:p>
          <a:endParaRPr lang="es-MX"/>
        </a:p>
      </dgm:t>
    </dgm:pt>
    <dgm:pt modelId="{6B6739F6-6941-4715-B342-998195985F33}" type="sibTrans" cxnId="{6476F468-968A-43C6-928E-C9610B3A73CD}">
      <dgm:prSet/>
      <dgm:spPr/>
      <dgm:t>
        <a:bodyPr/>
        <a:lstStyle/>
        <a:p>
          <a:endParaRPr lang="es-MX"/>
        </a:p>
      </dgm:t>
    </dgm:pt>
    <dgm:pt modelId="{12DEC8A8-EF57-476D-B552-99757F898C8B}">
      <dgm:prSet phldrT="[Text]"/>
      <dgm:spPr/>
      <dgm:t>
        <a:bodyPr/>
        <a:lstStyle/>
        <a:p>
          <a:r>
            <a:rPr lang="en-US" dirty="0" err="1"/>
            <a:t>Psicología</a:t>
          </a:r>
          <a:endParaRPr lang="es-MX" dirty="0"/>
        </a:p>
      </dgm:t>
    </dgm:pt>
    <dgm:pt modelId="{8C458308-A06B-419F-97B8-7B256770CE9B}" type="parTrans" cxnId="{C172ED79-B948-48D3-85E9-8AA6EA7E341D}">
      <dgm:prSet/>
      <dgm:spPr/>
      <dgm:t>
        <a:bodyPr/>
        <a:lstStyle/>
        <a:p>
          <a:endParaRPr lang="es-MX"/>
        </a:p>
      </dgm:t>
    </dgm:pt>
    <dgm:pt modelId="{0B0419D3-1C1E-4450-BB6F-3F55EE783FA3}" type="sibTrans" cxnId="{C172ED79-B948-48D3-85E9-8AA6EA7E341D}">
      <dgm:prSet/>
      <dgm:spPr/>
      <dgm:t>
        <a:bodyPr/>
        <a:lstStyle/>
        <a:p>
          <a:endParaRPr lang="es-MX"/>
        </a:p>
      </dgm:t>
    </dgm:pt>
    <dgm:pt modelId="{93D0CBBD-76B5-47D5-BEDA-CC411FDFA924}">
      <dgm:prSet phldrT="[Text]"/>
      <dgm:spPr/>
      <dgm:t>
        <a:bodyPr/>
        <a:lstStyle/>
        <a:p>
          <a:r>
            <a:rPr lang="en-US" dirty="0"/>
            <a:t>Eventos</a:t>
          </a:r>
          <a:endParaRPr lang="es-MX" dirty="0"/>
        </a:p>
      </dgm:t>
    </dgm:pt>
    <dgm:pt modelId="{C6E59B52-3CE1-4035-BD6F-3839830A1A76}" type="parTrans" cxnId="{C49C2825-E772-4CC4-A6CC-6E0AF20DF9C5}">
      <dgm:prSet/>
      <dgm:spPr/>
      <dgm:t>
        <a:bodyPr/>
        <a:lstStyle/>
        <a:p>
          <a:endParaRPr lang="es-MX"/>
        </a:p>
      </dgm:t>
    </dgm:pt>
    <dgm:pt modelId="{91D0E51D-CCF2-448D-8E3D-6CD39944D21F}" type="sibTrans" cxnId="{C49C2825-E772-4CC4-A6CC-6E0AF20DF9C5}">
      <dgm:prSet/>
      <dgm:spPr/>
      <dgm:t>
        <a:bodyPr/>
        <a:lstStyle/>
        <a:p>
          <a:endParaRPr lang="es-MX"/>
        </a:p>
      </dgm:t>
    </dgm:pt>
    <dgm:pt modelId="{12BECB49-9483-472D-8042-DDC81F929664}">
      <dgm:prSet phldrT="[Text]"/>
      <dgm:spPr/>
      <dgm:t>
        <a:bodyPr/>
        <a:lstStyle/>
        <a:p>
          <a:r>
            <a:rPr lang="en-US" dirty="0"/>
            <a:t>Ver resultados</a:t>
          </a:r>
          <a:endParaRPr lang="es-MX" dirty="0"/>
        </a:p>
      </dgm:t>
    </dgm:pt>
    <dgm:pt modelId="{E510995B-51B5-44D7-B238-8A5B0991E5F8}" type="parTrans" cxnId="{719F25B3-D41E-4141-ACCF-9387E5ACAC12}">
      <dgm:prSet/>
      <dgm:spPr/>
      <dgm:t>
        <a:bodyPr/>
        <a:lstStyle/>
        <a:p>
          <a:endParaRPr lang="es-MX"/>
        </a:p>
      </dgm:t>
    </dgm:pt>
    <dgm:pt modelId="{6A3B3C04-1794-41D7-A431-BC7A52DF5278}" type="sibTrans" cxnId="{719F25B3-D41E-4141-ACCF-9387E5ACAC12}">
      <dgm:prSet/>
      <dgm:spPr/>
      <dgm:t>
        <a:bodyPr/>
        <a:lstStyle/>
        <a:p>
          <a:endParaRPr lang="es-MX"/>
        </a:p>
      </dgm:t>
    </dgm:pt>
    <dgm:pt modelId="{7E3E6CDC-385F-482F-BBD5-530FF4B1BF42}">
      <dgm:prSet phldrT="[Text]"/>
      <dgm:spPr/>
      <dgm:t>
        <a:bodyPr/>
        <a:lstStyle/>
        <a:p>
          <a:r>
            <a:rPr lang="en-US" dirty="0" err="1"/>
            <a:t>Capacitación</a:t>
          </a:r>
          <a:endParaRPr lang="es-MX" dirty="0"/>
        </a:p>
      </dgm:t>
    </dgm:pt>
    <dgm:pt modelId="{2EA5EF91-A78E-42B8-B553-4D2509AD614D}" type="parTrans" cxnId="{CA9BB704-7891-4C2A-9362-CC8783AD0620}">
      <dgm:prSet/>
      <dgm:spPr/>
      <dgm:t>
        <a:bodyPr/>
        <a:lstStyle/>
        <a:p>
          <a:endParaRPr lang="es-MX"/>
        </a:p>
      </dgm:t>
    </dgm:pt>
    <dgm:pt modelId="{5AD2F909-0D2B-4EA2-8B10-83BC2FCC142B}" type="sibTrans" cxnId="{CA9BB704-7891-4C2A-9362-CC8783AD0620}">
      <dgm:prSet/>
      <dgm:spPr/>
      <dgm:t>
        <a:bodyPr/>
        <a:lstStyle/>
        <a:p>
          <a:endParaRPr lang="es-MX"/>
        </a:p>
      </dgm:t>
    </dgm:pt>
    <dgm:pt modelId="{EFB2DF37-0793-4EC7-8FB9-7E13C204E320}">
      <dgm:prSet phldrT="[Text]"/>
      <dgm:spPr/>
      <dgm:t>
        <a:bodyPr/>
        <a:lstStyle/>
        <a:p>
          <a:r>
            <a:rPr lang="en-US" dirty="0" err="1"/>
            <a:t>Evitar</a:t>
          </a:r>
          <a:r>
            <a:rPr lang="en-US" dirty="0"/>
            <a:t> </a:t>
          </a:r>
          <a:r>
            <a:rPr lang="en-US" dirty="0" err="1"/>
            <a:t>reincidencia</a:t>
          </a:r>
          <a:endParaRPr lang="es-MX" dirty="0"/>
        </a:p>
      </dgm:t>
    </dgm:pt>
    <dgm:pt modelId="{FF6B0881-1B53-4CFD-B021-C867B4B009D1}" type="parTrans" cxnId="{238BFA7A-D065-4CA7-839D-3C5039BADC47}">
      <dgm:prSet/>
      <dgm:spPr/>
      <dgm:t>
        <a:bodyPr/>
        <a:lstStyle/>
        <a:p>
          <a:endParaRPr lang="es-MX"/>
        </a:p>
      </dgm:t>
    </dgm:pt>
    <dgm:pt modelId="{B9C512D8-8F83-4EE4-ACBB-BF9B338004EB}" type="sibTrans" cxnId="{238BFA7A-D065-4CA7-839D-3C5039BADC47}">
      <dgm:prSet/>
      <dgm:spPr/>
      <dgm:t>
        <a:bodyPr/>
        <a:lstStyle/>
        <a:p>
          <a:endParaRPr lang="es-MX"/>
        </a:p>
      </dgm:t>
    </dgm:pt>
    <dgm:pt modelId="{D421390D-B5E9-4087-9188-05E33E2B79C7}" type="pres">
      <dgm:prSet presAssocID="{E945F8CA-1F1F-436A-A1AD-BEFC6CCAF628}" presName="linearFlow" presStyleCnt="0">
        <dgm:presLayoutVars>
          <dgm:dir/>
          <dgm:animLvl val="lvl"/>
          <dgm:resizeHandles val="exact"/>
        </dgm:presLayoutVars>
      </dgm:prSet>
      <dgm:spPr/>
    </dgm:pt>
    <dgm:pt modelId="{25FFA040-E04C-43AC-86C1-8B9C83EB0246}" type="pres">
      <dgm:prSet presAssocID="{147E9DAF-83B8-43D6-8C56-332310712996}" presName="composite" presStyleCnt="0"/>
      <dgm:spPr/>
    </dgm:pt>
    <dgm:pt modelId="{912FA28B-A1A1-4AC1-9CCD-8A5F7E8E9B12}" type="pres">
      <dgm:prSet presAssocID="{147E9DAF-83B8-43D6-8C56-33231071299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5D10FB4-109B-4C48-B2B4-CCB476E01511}" type="pres">
      <dgm:prSet presAssocID="{147E9DAF-83B8-43D6-8C56-332310712996}" presName="parSh" presStyleLbl="node1" presStyleIdx="0" presStyleCnt="3"/>
      <dgm:spPr/>
    </dgm:pt>
    <dgm:pt modelId="{8FE46BF6-3ACA-419A-900C-E526092A24AA}" type="pres">
      <dgm:prSet presAssocID="{147E9DAF-83B8-43D6-8C56-332310712996}" presName="desTx" presStyleLbl="fgAcc1" presStyleIdx="0" presStyleCnt="3">
        <dgm:presLayoutVars>
          <dgm:bulletEnabled val="1"/>
        </dgm:presLayoutVars>
      </dgm:prSet>
      <dgm:spPr/>
    </dgm:pt>
    <dgm:pt modelId="{C201A78B-268F-4BB7-AA26-8C03FF25B152}" type="pres">
      <dgm:prSet presAssocID="{A74CCB09-528E-4D54-83B7-D147A9751AC7}" presName="sibTrans" presStyleLbl="sibTrans2D1" presStyleIdx="0" presStyleCnt="2"/>
      <dgm:spPr/>
    </dgm:pt>
    <dgm:pt modelId="{78D77C7D-256D-4E26-8048-315535C2D3F2}" type="pres">
      <dgm:prSet presAssocID="{A74CCB09-528E-4D54-83B7-D147A9751AC7}" presName="connTx" presStyleLbl="sibTrans2D1" presStyleIdx="0" presStyleCnt="2"/>
      <dgm:spPr/>
    </dgm:pt>
    <dgm:pt modelId="{9328DE62-EE8E-407C-860F-41DF8B7F013F}" type="pres">
      <dgm:prSet presAssocID="{962E16FC-D2C6-4456-9224-BB2E38E19846}" presName="composite" presStyleCnt="0"/>
      <dgm:spPr/>
    </dgm:pt>
    <dgm:pt modelId="{60608638-0395-419F-9056-6B34B5468B08}" type="pres">
      <dgm:prSet presAssocID="{962E16FC-D2C6-4456-9224-BB2E38E1984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E81A959-1EEB-4A58-BF51-DD361C97902E}" type="pres">
      <dgm:prSet presAssocID="{962E16FC-D2C6-4456-9224-BB2E38E19846}" presName="parSh" presStyleLbl="node1" presStyleIdx="1" presStyleCnt="3"/>
      <dgm:spPr/>
    </dgm:pt>
    <dgm:pt modelId="{8F8DC670-E135-479A-804D-CE6632958B8E}" type="pres">
      <dgm:prSet presAssocID="{962E16FC-D2C6-4456-9224-BB2E38E19846}" presName="desTx" presStyleLbl="fgAcc1" presStyleIdx="1" presStyleCnt="3">
        <dgm:presLayoutVars>
          <dgm:bulletEnabled val="1"/>
        </dgm:presLayoutVars>
      </dgm:prSet>
      <dgm:spPr/>
    </dgm:pt>
    <dgm:pt modelId="{D30B1D2A-A40A-4A0B-955E-090AB8323AE8}" type="pres">
      <dgm:prSet presAssocID="{B97A90DF-53A7-4459-B78A-36BBC3961B49}" presName="sibTrans" presStyleLbl="sibTrans2D1" presStyleIdx="1" presStyleCnt="2"/>
      <dgm:spPr/>
    </dgm:pt>
    <dgm:pt modelId="{56589E8D-EC91-48EE-8EE8-E4F7175547AB}" type="pres">
      <dgm:prSet presAssocID="{B97A90DF-53A7-4459-B78A-36BBC3961B49}" presName="connTx" presStyleLbl="sibTrans2D1" presStyleIdx="1" presStyleCnt="2"/>
      <dgm:spPr/>
    </dgm:pt>
    <dgm:pt modelId="{91B868DA-98F4-43A1-A0D2-D44DE096194D}" type="pres">
      <dgm:prSet presAssocID="{52E47BD7-C7F3-4946-A505-8B48EC7AAA6C}" presName="composite" presStyleCnt="0"/>
      <dgm:spPr/>
    </dgm:pt>
    <dgm:pt modelId="{1D3E576F-6BAD-4479-9BCD-914BD6A9DC1C}" type="pres">
      <dgm:prSet presAssocID="{52E47BD7-C7F3-4946-A505-8B48EC7AAA6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D4F586-4AFB-4BEF-97BB-A34DA4AF8B7E}" type="pres">
      <dgm:prSet presAssocID="{52E47BD7-C7F3-4946-A505-8B48EC7AAA6C}" presName="parSh" presStyleLbl="node1" presStyleIdx="2" presStyleCnt="3"/>
      <dgm:spPr/>
    </dgm:pt>
    <dgm:pt modelId="{9C810014-C36D-46D1-8274-2233853737C9}" type="pres">
      <dgm:prSet presAssocID="{52E47BD7-C7F3-4946-A505-8B48EC7AAA6C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2001504-6647-484F-961E-A6A3DE21F1A3}" srcId="{162CB276-4EAB-4504-91CD-6578B6B537E0}" destId="{9CEF80E2-7EF0-4379-AD7C-3942DB1BE19A}" srcOrd="4" destOrd="0" parTransId="{9384B7DD-48C1-429A-A9C5-FE147AF95E3C}" sibTransId="{367A9E8E-2902-4DD1-BC5D-D9BE496ACEB0}"/>
    <dgm:cxn modelId="{CA9BB704-7891-4C2A-9362-CC8783AD0620}" srcId="{0B8D3973-EF66-4CEB-B32F-AB9E75FC421F}" destId="{7E3E6CDC-385F-482F-BBD5-530FF4B1BF42}" srcOrd="1" destOrd="0" parTransId="{2EA5EF91-A78E-42B8-B553-4D2509AD614D}" sibTransId="{5AD2F909-0D2B-4EA2-8B10-83BC2FCC142B}"/>
    <dgm:cxn modelId="{B64C7405-B4DF-4B3F-B913-CCA0AFC8B4A8}" type="presOf" srcId="{B97A90DF-53A7-4459-B78A-36BBC3961B49}" destId="{D30B1D2A-A40A-4A0B-955E-090AB8323AE8}" srcOrd="0" destOrd="0" presId="urn:microsoft.com/office/officeart/2005/8/layout/process3"/>
    <dgm:cxn modelId="{91BF640D-E5F0-454C-885A-BB1561E221BB}" type="presOf" srcId="{52E47BD7-C7F3-4946-A505-8B48EC7AAA6C}" destId="{1D3E576F-6BAD-4479-9BCD-914BD6A9DC1C}" srcOrd="0" destOrd="0" presId="urn:microsoft.com/office/officeart/2005/8/layout/process3"/>
    <dgm:cxn modelId="{9386FC12-B8DA-4514-9B8D-75C56C069CFF}" srcId="{162CB276-4EAB-4504-91CD-6578B6B537E0}" destId="{88AD84D2-AF57-43D8-B3D1-C50F6B22FF8C}" srcOrd="2" destOrd="0" parTransId="{7556740D-1D63-4911-BB67-FF58287DEA33}" sibTransId="{DAC128DA-7B51-4A11-A254-376769EB9A08}"/>
    <dgm:cxn modelId="{2605FD13-9CA6-499F-A0E6-59F0721EE87A}" srcId="{E945F8CA-1F1F-436A-A1AD-BEFC6CCAF628}" destId="{147E9DAF-83B8-43D6-8C56-332310712996}" srcOrd="0" destOrd="0" parTransId="{C3FC94BF-1479-4F80-ABA7-9E348A4F0FB1}" sibTransId="{A74CCB09-528E-4D54-83B7-D147A9751AC7}"/>
    <dgm:cxn modelId="{2B5C3517-2F4D-4167-9665-E41C244C8E6C}" type="presOf" srcId="{88AD84D2-AF57-43D8-B3D1-C50F6B22FF8C}" destId="{8FE46BF6-3ACA-419A-900C-E526092A24AA}" srcOrd="0" destOrd="3" presId="urn:microsoft.com/office/officeart/2005/8/layout/process3"/>
    <dgm:cxn modelId="{28667A1B-5DCB-4BBA-BB5A-D8BD3B99483D}" type="presOf" srcId="{0B8D3973-EF66-4CEB-B32F-AB9E75FC421F}" destId="{9C810014-C36D-46D1-8274-2233853737C9}" srcOrd="0" destOrd="0" presId="urn:microsoft.com/office/officeart/2005/8/layout/process3"/>
    <dgm:cxn modelId="{A531A021-E4E2-4A2D-AF09-A7FAB7832677}" srcId="{BEFECF62-5B74-488C-BAF0-5173DDFD75FD}" destId="{60A6D723-0044-437D-976B-40C05A77E160}" srcOrd="1" destOrd="0" parTransId="{51381C3F-07D5-48F0-BE40-0D64F8EEDD1B}" sibTransId="{B8CE60E4-D778-4EED-9DDE-648593A67AF6}"/>
    <dgm:cxn modelId="{C49C2825-E772-4CC4-A6CC-6E0AF20DF9C5}" srcId="{BEFECF62-5B74-488C-BAF0-5173DDFD75FD}" destId="{93D0CBBD-76B5-47D5-BEDA-CC411FDFA924}" srcOrd="4" destOrd="0" parTransId="{C6E59B52-3CE1-4035-BD6F-3839830A1A76}" sibTransId="{91D0E51D-CCF2-448D-8E3D-6CD39944D21F}"/>
    <dgm:cxn modelId="{ED3E4732-42D9-4C7F-8184-DA811F11C0FF}" srcId="{C66082AE-9B35-4630-9A10-749A3BF1BFB9}" destId="{BEFECF62-5B74-488C-BAF0-5173DDFD75FD}" srcOrd="0" destOrd="0" parTransId="{D7EDCE84-C603-412A-AD6F-1011F84621DD}" sibTransId="{9F0BE763-67C3-464B-875F-6BC269889205}"/>
    <dgm:cxn modelId="{A09EBC38-CF81-4131-AFD1-C41E1BAC524F}" srcId="{162CB276-4EAB-4504-91CD-6578B6B537E0}" destId="{10FC85FD-B8BB-447D-B6DC-56F3044BB0CD}" srcOrd="3" destOrd="0" parTransId="{5A5B8781-C833-4780-B7B0-09E1153B95CB}" sibTransId="{8336EBAF-785C-424B-ABA6-96D32E78143A}"/>
    <dgm:cxn modelId="{D07F2A43-7DBD-40B4-9886-11F65041E23C}" type="presOf" srcId="{7E3E6CDC-385F-482F-BBD5-530FF4B1BF42}" destId="{9C810014-C36D-46D1-8274-2233853737C9}" srcOrd="0" destOrd="2" presId="urn:microsoft.com/office/officeart/2005/8/layout/process3"/>
    <dgm:cxn modelId="{AA646043-C87B-4598-A078-12C19CC0A695}" type="presOf" srcId="{0C9473E7-DD98-4378-AEF4-DC460456F3FC}" destId="{8FE46BF6-3ACA-419A-900C-E526092A24AA}" srcOrd="0" destOrd="2" presId="urn:microsoft.com/office/officeart/2005/8/layout/process3"/>
    <dgm:cxn modelId="{D1D00344-46E2-4926-A1AD-23AB1F336339}" type="presOf" srcId="{60A6D723-0044-437D-976B-40C05A77E160}" destId="{8F8DC670-E135-479A-804D-CE6632958B8E}" srcOrd="0" destOrd="3" presId="urn:microsoft.com/office/officeart/2005/8/layout/process3"/>
    <dgm:cxn modelId="{6476F468-968A-43C6-928E-C9610B3A73CD}" srcId="{BEFECF62-5B74-488C-BAF0-5173DDFD75FD}" destId="{BCBA7ED2-C423-4E63-87C7-8890E7A02511}" srcOrd="2" destOrd="0" parTransId="{80E44286-47B4-43C7-8952-DEAE8FDF7FCD}" sibTransId="{6B6739F6-6941-4715-B342-998195985F33}"/>
    <dgm:cxn modelId="{B04BB86A-67FE-4C15-B54B-145020B602CE}" type="presOf" srcId="{A74CCB09-528E-4D54-83B7-D147A9751AC7}" destId="{78D77C7D-256D-4E26-8048-315535C2D3F2}" srcOrd="1" destOrd="0" presId="urn:microsoft.com/office/officeart/2005/8/layout/process3"/>
    <dgm:cxn modelId="{A40F574D-5691-4B3B-8348-F360F590184F}" type="presOf" srcId="{E945F8CA-1F1F-436A-A1AD-BEFC6CCAF628}" destId="{D421390D-B5E9-4087-9188-05E33E2B79C7}" srcOrd="0" destOrd="0" presId="urn:microsoft.com/office/officeart/2005/8/layout/process3"/>
    <dgm:cxn modelId="{7FF52B4E-5639-477F-B3BD-1357B3B55B3F}" srcId="{BEFECF62-5B74-488C-BAF0-5173DDFD75FD}" destId="{80689F19-B8E1-4F9F-B421-262FE11DF3D4}" srcOrd="0" destOrd="0" parTransId="{6411EAD2-78BC-4E27-8F2C-D7E3735C1459}" sibTransId="{A3FE9259-3379-42E4-A4EB-EC00D427C8F3}"/>
    <dgm:cxn modelId="{9DE37F51-03F2-42F1-9665-A677766ECCB3}" srcId="{E945F8CA-1F1F-436A-A1AD-BEFC6CCAF628}" destId="{52E47BD7-C7F3-4946-A505-8B48EC7AAA6C}" srcOrd="2" destOrd="0" parTransId="{5EEA08DF-09B3-4C41-890F-A1CE541CCE44}" sibTransId="{84099AB7-CBAA-4D8E-B3F6-59BF6D2776D2}"/>
    <dgm:cxn modelId="{E0262E52-EF3A-4019-8690-9A42F2A0BA77}" type="presOf" srcId="{962E16FC-D2C6-4456-9224-BB2E38E19846}" destId="{60608638-0395-419F-9056-6B34B5468B08}" srcOrd="0" destOrd="0" presId="urn:microsoft.com/office/officeart/2005/8/layout/process3"/>
    <dgm:cxn modelId="{41229157-0026-48D9-BA20-D22D1A7BBAB9}" type="presOf" srcId="{147E9DAF-83B8-43D6-8C56-332310712996}" destId="{E5D10FB4-109B-4C48-B2B4-CCB476E01511}" srcOrd="1" destOrd="0" presId="urn:microsoft.com/office/officeart/2005/8/layout/process3"/>
    <dgm:cxn modelId="{C172ED79-B948-48D3-85E9-8AA6EA7E341D}" srcId="{BEFECF62-5B74-488C-BAF0-5173DDFD75FD}" destId="{12DEC8A8-EF57-476D-B552-99757F898C8B}" srcOrd="3" destOrd="0" parTransId="{8C458308-A06B-419F-97B8-7B256770CE9B}" sibTransId="{0B0419D3-1C1E-4450-BB6F-3F55EE783FA3}"/>
    <dgm:cxn modelId="{238BFA7A-D065-4CA7-839D-3C5039BADC47}" srcId="{0B8D3973-EF66-4CEB-B32F-AB9E75FC421F}" destId="{EFB2DF37-0793-4EC7-8FB9-7E13C204E320}" srcOrd="2" destOrd="0" parTransId="{FF6B0881-1B53-4CFD-B021-C867B4B009D1}" sibTransId="{B9C512D8-8F83-4EE4-ACBB-BF9B338004EB}"/>
    <dgm:cxn modelId="{0518277E-3C56-4243-885E-9AB4DAC796B1}" type="presOf" srcId="{C66082AE-9B35-4630-9A10-749A3BF1BFB9}" destId="{8F8DC670-E135-479A-804D-CE6632958B8E}" srcOrd="0" destOrd="0" presId="urn:microsoft.com/office/officeart/2005/8/layout/process3"/>
    <dgm:cxn modelId="{18343B7E-593F-4645-B8A9-CBA4EE233C70}" srcId="{E945F8CA-1F1F-436A-A1AD-BEFC6CCAF628}" destId="{962E16FC-D2C6-4456-9224-BB2E38E19846}" srcOrd="1" destOrd="0" parTransId="{465909EC-7C99-4F19-8E60-51ADC903C536}" sibTransId="{B97A90DF-53A7-4459-B78A-36BBC3961B49}"/>
    <dgm:cxn modelId="{A181BD7F-62BA-42EC-A5E9-30F6A8721827}" srcId="{147E9DAF-83B8-43D6-8C56-332310712996}" destId="{162CB276-4EAB-4504-91CD-6578B6B537E0}" srcOrd="0" destOrd="0" parTransId="{27E49600-7F15-4BA3-9EEA-AEF8D20AA59D}" sibTransId="{4CAC9947-80ED-436F-BB6D-62C65DD828C4}"/>
    <dgm:cxn modelId="{A9A32881-CC9A-4FF9-A550-FBBC0F6C2356}" type="presOf" srcId="{E0FE0BA9-561B-478F-AB49-1327C2D2747A}" destId="{8FE46BF6-3ACA-419A-900C-E526092A24AA}" srcOrd="0" destOrd="6" presId="urn:microsoft.com/office/officeart/2005/8/layout/process3"/>
    <dgm:cxn modelId="{751FD081-47C8-4E1C-B671-25B20128FCDC}" type="presOf" srcId="{962E16FC-D2C6-4456-9224-BB2E38E19846}" destId="{CE81A959-1EEB-4A58-BF51-DD361C97902E}" srcOrd="1" destOrd="0" presId="urn:microsoft.com/office/officeart/2005/8/layout/process3"/>
    <dgm:cxn modelId="{0BBC2B87-5F76-4DFF-A5C2-AC3F2F10D69C}" srcId="{162CB276-4EAB-4504-91CD-6578B6B537E0}" destId="{E0FE0BA9-561B-478F-AB49-1327C2D2747A}" srcOrd="5" destOrd="0" parTransId="{724B2FCD-7B81-4E44-AB12-8B97863C0ECE}" sibTransId="{6C96F408-F938-4B61-BA8B-B6424AF8E272}"/>
    <dgm:cxn modelId="{A48D8F90-9434-44BC-B33B-AD508D0455B4}" type="presOf" srcId="{147E9DAF-83B8-43D6-8C56-332310712996}" destId="{912FA28B-A1A1-4AC1-9CCD-8A5F7E8E9B12}" srcOrd="0" destOrd="0" presId="urn:microsoft.com/office/officeart/2005/8/layout/process3"/>
    <dgm:cxn modelId="{D79DF29B-B428-4E39-AFB9-4F1AD370425F}" type="presOf" srcId="{93D0CBBD-76B5-47D5-BEDA-CC411FDFA924}" destId="{8F8DC670-E135-479A-804D-CE6632958B8E}" srcOrd="0" destOrd="6" presId="urn:microsoft.com/office/officeart/2005/8/layout/process3"/>
    <dgm:cxn modelId="{83DE5B9C-C253-46A8-946F-3CBA32F6EA54}" type="presOf" srcId="{BCBA7ED2-C423-4E63-87C7-8890E7A02511}" destId="{8F8DC670-E135-479A-804D-CE6632958B8E}" srcOrd="0" destOrd="4" presId="urn:microsoft.com/office/officeart/2005/8/layout/process3"/>
    <dgm:cxn modelId="{A721EBA5-33E6-4630-8BA9-3B7669CAE0FF}" srcId="{52E47BD7-C7F3-4946-A505-8B48EC7AAA6C}" destId="{0B8D3973-EF66-4CEB-B32F-AB9E75FC421F}" srcOrd="0" destOrd="0" parTransId="{E70994B8-346E-4C4E-84A5-587C95784355}" sibTransId="{A61BBC91-8738-425E-A975-DEBDC776766E}"/>
    <dgm:cxn modelId="{5D023BAD-AC4E-44B2-8416-C0B0F5D3509B}" type="presOf" srcId="{9CEF80E2-7EF0-4379-AD7C-3942DB1BE19A}" destId="{8FE46BF6-3ACA-419A-900C-E526092A24AA}" srcOrd="0" destOrd="5" presId="urn:microsoft.com/office/officeart/2005/8/layout/process3"/>
    <dgm:cxn modelId="{719F25B3-D41E-4141-ACCF-9387E5ACAC12}" srcId="{0B8D3973-EF66-4CEB-B32F-AB9E75FC421F}" destId="{12BECB49-9483-472D-8042-DDC81F929664}" srcOrd="0" destOrd="0" parTransId="{E510995B-51B5-44D7-B238-8A5B0991E5F8}" sibTransId="{6A3B3C04-1794-41D7-A431-BC7A52DF5278}"/>
    <dgm:cxn modelId="{6C72F1B3-51A7-45E4-810F-150AD26AE8C6}" type="presOf" srcId="{EFB2DF37-0793-4EC7-8FB9-7E13C204E320}" destId="{9C810014-C36D-46D1-8274-2233853737C9}" srcOrd="0" destOrd="3" presId="urn:microsoft.com/office/officeart/2005/8/layout/process3"/>
    <dgm:cxn modelId="{AC7747C2-7420-4EEC-9EA2-BED0AD0F38C3}" type="presOf" srcId="{52E47BD7-C7F3-4946-A505-8B48EC7AAA6C}" destId="{11D4F586-4AFB-4BEF-97BB-A34DA4AF8B7E}" srcOrd="1" destOrd="0" presId="urn:microsoft.com/office/officeart/2005/8/layout/process3"/>
    <dgm:cxn modelId="{046395C7-F460-4913-B3A5-5DC0411D7B5B}" type="presOf" srcId="{12DEC8A8-EF57-476D-B552-99757F898C8B}" destId="{8F8DC670-E135-479A-804D-CE6632958B8E}" srcOrd="0" destOrd="5" presId="urn:microsoft.com/office/officeart/2005/8/layout/process3"/>
    <dgm:cxn modelId="{027FCAC8-03AE-4CE8-8DEB-872F0C69E59A}" srcId="{162CB276-4EAB-4504-91CD-6578B6B537E0}" destId="{0C9473E7-DD98-4378-AEF4-DC460456F3FC}" srcOrd="1" destOrd="0" parTransId="{F67EC16B-07D9-4F1D-BDB2-A6D7B0B7541A}" sibTransId="{2B1CE54C-9C13-48F2-AC17-B97AA797C9DD}"/>
    <dgm:cxn modelId="{80442CC9-B0BD-4AE9-8017-8E254DF3114A}" type="presOf" srcId="{BEFECF62-5B74-488C-BAF0-5173DDFD75FD}" destId="{8F8DC670-E135-479A-804D-CE6632958B8E}" srcOrd="0" destOrd="1" presId="urn:microsoft.com/office/officeart/2005/8/layout/process3"/>
    <dgm:cxn modelId="{25AC16D1-6E04-4078-89C5-293F40F745C4}" type="presOf" srcId="{A74CCB09-528E-4D54-83B7-D147A9751AC7}" destId="{C201A78B-268F-4BB7-AA26-8C03FF25B152}" srcOrd="0" destOrd="0" presId="urn:microsoft.com/office/officeart/2005/8/layout/process3"/>
    <dgm:cxn modelId="{BB0D3ED1-9358-4D13-98B1-C6D371E42812}" type="presOf" srcId="{80689F19-B8E1-4F9F-B421-262FE11DF3D4}" destId="{8F8DC670-E135-479A-804D-CE6632958B8E}" srcOrd="0" destOrd="2" presId="urn:microsoft.com/office/officeart/2005/8/layout/process3"/>
    <dgm:cxn modelId="{855CDAD2-439D-47CC-A4D9-7681E390F69E}" type="presOf" srcId="{EAFF2039-C4C2-4D59-BF1A-9474025A5474}" destId="{8FE46BF6-3ACA-419A-900C-E526092A24AA}" srcOrd="0" destOrd="1" presId="urn:microsoft.com/office/officeart/2005/8/layout/process3"/>
    <dgm:cxn modelId="{777C40DB-7EAB-498A-A3BC-865730FB71B7}" srcId="{962E16FC-D2C6-4456-9224-BB2E38E19846}" destId="{C66082AE-9B35-4630-9A10-749A3BF1BFB9}" srcOrd="0" destOrd="0" parTransId="{C3DF3F66-B96F-497B-9C16-4CCA41BF69BE}" sibTransId="{F8E58750-ADD3-42FC-87FD-4A3613457DB8}"/>
    <dgm:cxn modelId="{881DBCDF-3A18-48AB-9DC6-7DE8E79A4EE6}" type="presOf" srcId="{162CB276-4EAB-4504-91CD-6578B6B537E0}" destId="{8FE46BF6-3ACA-419A-900C-E526092A24AA}" srcOrd="0" destOrd="0" presId="urn:microsoft.com/office/officeart/2005/8/layout/process3"/>
    <dgm:cxn modelId="{7B7B2CF0-4FD6-41A9-B373-C48BAF3F975D}" type="presOf" srcId="{B97A90DF-53A7-4459-B78A-36BBC3961B49}" destId="{56589E8D-EC91-48EE-8EE8-E4F7175547AB}" srcOrd="1" destOrd="0" presId="urn:microsoft.com/office/officeart/2005/8/layout/process3"/>
    <dgm:cxn modelId="{B611C1F7-099D-4F6C-B402-04EBC0101C88}" srcId="{162CB276-4EAB-4504-91CD-6578B6B537E0}" destId="{EAFF2039-C4C2-4D59-BF1A-9474025A5474}" srcOrd="0" destOrd="0" parTransId="{06B03E2F-B513-4B47-9514-E90585B6107D}" sibTransId="{249E8BC4-001C-4ABE-B0BE-42FAB5D49A00}"/>
    <dgm:cxn modelId="{6D7F70FB-8757-4C54-A633-ED1708FFD38B}" type="presOf" srcId="{12BECB49-9483-472D-8042-DDC81F929664}" destId="{9C810014-C36D-46D1-8274-2233853737C9}" srcOrd="0" destOrd="1" presId="urn:microsoft.com/office/officeart/2005/8/layout/process3"/>
    <dgm:cxn modelId="{0DB8E3FF-89F4-4111-AA5B-B771F040E370}" type="presOf" srcId="{10FC85FD-B8BB-447D-B6DC-56F3044BB0CD}" destId="{8FE46BF6-3ACA-419A-900C-E526092A24AA}" srcOrd="0" destOrd="4" presId="urn:microsoft.com/office/officeart/2005/8/layout/process3"/>
    <dgm:cxn modelId="{7739D517-4F63-4E42-912F-5C525EED963F}" type="presParOf" srcId="{D421390D-B5E9-4087-9188-05E33E2B79C7}" destId="{25FFA040-E04C-43AC-86C1-8B9C83EB0246}" srcOrd="0" destOrd="0" presId="urn:microsoft.com/office/officeart/2005/8/layout/process3"/>
    <dgm:cxn modelId="{A264B511-3C43-467B-A13D-A22C34778BE5}" type="presParOf" srcId="{25FFA040-E04C-43AC-86C1-8B9C83EB0246}" destId="{912FA28B-A1A1-4AC1-9CCD-8A5F7E8E9B12}" srcOrd="0" destOrd="0" presId="urn:microsoft.com/office/officeart/2005/8/layout/process3"/>
    <dgm:cxn modelId="{BE992486-86F0-407A-8B99-D6E434C94947}" type="presParOf" srcId="{25FFA040-E04C-43AC-86C1-8B9C83EB0246}" destId="{E5D10FB4-109B-4C48-B2B4-CCB476E01511}" srcOrd="1" destOrd="0" presId="urn:microsoft.com/office/officeart/2005/8/layout/process3"/>
    <dgm:cxn modelId="{2C05BD53-039A-4D50-838F-CB81357DA3E6}" type="presParOf" srcId="{25FFA040-E04C-43AC-86C1-8B9C83EB0246}" destId="{8FE46BF6-3ACA-419A-900C-E526092A24AA}" srcOrd="2" destOrd="0" presId="urn:microsoft.com/office/officeart/2005/8/layout/process3"/>
    <dgm:cxn modelId="{2C981FC3-5774-4CA8-BDEC-FA53FCA89E03}" type="presParOf" srcId="{D421390D-B5E9-4087-9188-05E33E2B79C7}" destId="{C201A78B-268F-4BB7-AA26-8C03FF25B152}" srcOrd="1" destOrd="0" presId="urn:microsoft.com/office/officeart/2005/8/layout/process3"/>
    <dgm:cxn modelId="{9A887DC6-6710-4E9F-A75B-02482D59776A}" type="presParOf" srcId="{C201A78B-268F-4BB7-AA26-8C03FF25B152}" destId="{78D77C7D-256D-4E26-8048-315535C2D3F2}" srcOrd="0" destOrd="0" presId="urn:microsoft.com/office/officeart/2005/8/layout/process3"/>
    <dgm:cxn modelId="{90FB2511-A1AC-414A-A488-5F6E8C09570E}" type="presParOf" srcId="{D421390D-B5E9-4087-9188-05E33E2B79C7}" destId="{9328DE62-EE8E-407C-860F-41DF8B7F013F}" srcOrd="2" destOrd="0" presId="urn:microsoft.com/office/officeart/2005/8/layout/process3"/>
    <dgm:cxn modelId="{57597309-42BD-41C0-B182-01BE75113432}" type="presParOf" srcId="{9328DE62-EE8E-407C-860F-41DF8B7F013F}" destId="{60608638-0395-419F-9056-6B34B5468B08}" srcOrd="0" destOrd="0" presId="urn:microsoft.com/office/officeart/2005/8/layout/process3"/>
    <dgm:cxn modelId="{3B28EAAE-1D28-4F8C-8DE4-9A151BEB827B}" type="presParOf" srcId="{9328DE62-EE8E-407C-860F-41DF8B7F013F}" destId="{CE81A959-1EEB-4A58-BF51-DD361C97902E}" srcOrd="1" destOrd="0" presId="urn:microsoft.com/office/officeart/2005/8/layout/process3"/>
    <dgm:cxn modelId="{38516838-5431-4CE5-B895-82E5871CA71C}" type="presParOf" srcId="{9328DE62-EE8E-407C-860F-41DF8B7F013F}" destId="{8F8DC670-E135-479A-804D-CE6632958B8E}" srcOrd="2" destOrd="0" presId="urn:microsoft.com/office/officeart/2005/8/layout/process3"/>
    <dgm:cxn modelId="{B7DBFC5D-AB7F-466D-A184-6731E84565B2}" type="presParOf" srcId="{D421390D-B5E9-4087-9188-05E33E2B79C7}" destId="{D30B1D2A-A40A-4A0B-955E-090AB8323AE8}" srcOrd="3" destOrd="0" presId="urn:microsoft.com/office/officeart/2005/8/layout/process3"/>
    <dgm:cxn modelId="{DB61FB20-6EB9-4844-A432-17F5B5AFD1E6}" type="presParOf" srcId="{D30B1D2A-A40A-4A0B-955E-090AB8323AE8}" destId="{56589E8D-EC91-48EE-8EE8-E4F7175547AB}" srcOrd="0" destOrd="0" presId="urn:microsoft.com/office/officeart/2005/8/layout/process3"/>
    <dgm:cxn modelId="{7E21ADF9-B63F-4523-BFCD-4C1BF9A36852}" type="presParOf" srcId="{D421390D-B5E9-4087-9188-05E33E2B79C7}" destId="{91B868DA-98F4-43A1-A0D2-D44DE096194D}" srcOrd="4" destOrd="0" presId="urn:microsoft.com/office/officeart/2005/8/layout/process3"/>
    <dgm:cxn modelId="{0CED184F-1C81-4FE9-A2FC-2EF0BEF26F7B}" type="presParOf" srcId="{91B868DA-98F4-43A1-A0D2-D44DE096194D}" destId="{1D3E576F-6BAD-4479-9BCD-914BD6A9DC1C}" srcOrd="0" destOrd="0" presId="urn:microsoft.com/office/officeart/2005/8/layout/process3"/>
    <dgm:cxn modelId="{5BF2445D-FBD5-4BC2-BDEA-2294C0F6018C}" type="presParOf" srcId="{91B868DA-98F4-43A1-A0D2-D44DE096194D}" destId="{11D4F586-4AFB-4BEF-97BB-A34DA4AF8B7E}" srcOrd="1" destOrd="0" presId="urn:microsoft.com/office/officeart/2005/8/layout/process3"/>
    <dgm:cxn modelId="{B62EED8E-9286-4E3B-A20F-F100EB4CE8AA}" type="presParOf" srcId="{91B868DA-98F4-43A1-A0D2-D44DE096194D}" destId="{9C810014-C36D-46D1-8274-2233853737C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10FB4-109B-4C48-B2B4-CCB476E01511}">
      <dsp:nvSpPr>
        <dsp:cNvPr id="0" name=""/>
        <dsp:cNvSpPr/>
      </dsp:nvSpPr>
      <dsp:spPr>
        <a:xfrm>
          <a:off x="3582" y="1239593"/>
          <a:ext cx="1629060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 </a:t>
          </a:r>
          <a:r>
            <a:rPr lang="en-US" sz="1200" kern="1200" dirty="0" err="1"/>
            <a:t>mes</a:t>
          </a:r>
          <a:endParaRPr lang="es-MX" sz="1200" kern="1200" dirty="0"/>
        </a:p>
      </dsp:txBody>
      <dsp:txXfrm>
        <a:off x="3582" y="1239593"/>
        <a:ext cx="1629060" cy="345600"/>
      </dsp:txXfrm>
    </dsp:sp>
    <dsp:sp modelId="{8FE46BF6-3ACA-419A-900C-E526092A24AA}">
      <dsp:nvSpPr>
        <dsp:cNvPr id="0" name=""/>
        <dsp:cNvSpPr/>
      </dsp:nvSpPr>
      <dsp:spPr>
        <a:xfrm>
          <a:off x="337245" y="1585193"/>
          <a:ext cx="1629060" cy="184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Preparación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Equipo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Estrategia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Fechas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Protocolos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Actividades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Personal</a:t>
          </a:r>
          <a:endParaRPr lang="es-MX" sz="1200" kern="1200" dirty="0"/>
        </a:p>
      </dsp:txBody>
      <dsp:txXfrm>
        <a:off x="384959" y="1632907"/>
        <a:ext cx="1533632" cy="1751372"/>
      </dsp:txXfrm>
    </dsp:sp>
    <dsp:sp modelId="{C201A78B-268F-4BB7-AA26-8C03FF25B152}">
      <dsp:nvSpPr>
        <dsp:cNvPr id="0" name=""/>
        <dsp:cNvSpPr/>
      </dsp:nvSpPr>
      <dsp:spPr>
        <a:xfrm>
          <a:off x="1879603" y="1209599"/>
          <a:ext cx="523554" cy="405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1879603" y="1290717"/>
        <a:ext cx="401878" cy="243352"/>
      </dsp:txXfrm>
    </dsp:sp>
    <dsp:sp modelId="{CE81A959-1EEB-4A58-BF51-DD361C97902E}">
      <dsp:nvSpPr>
        <dsp:cNvPr id="0" name=""/>
        <dsp:cNvSpPr/>
      </dsp:nvSpPr>
      <dsp:spPr>
        <a:xfrm>
          <a:off x="2620482" y="1239593"/>
          <a:ext cx="1629060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6 meses</a:t>
          </a:r>
          <a:endParaRPr lang="es-MX" sz="1200" kern="1200" dirty="0"/>
        </a:p>
      </dsp:txBody>
      <dsp:txXfrm>
        <a:off x="2620482" y="1239593"/>
        <a:ext cx="1629060" cy="345600"/>
      </dsp:txXfrm>
    </dsp:sp>
    <dsp:sp modelId="{8F8DC670-E135-479A-804D-CE6632958B8E}">
      <dsp:nvSpPr>
        <dsp:cNvPr id="0" name=""/>
        <dsp:cNvSpPr/>
      </dsp:nvSpPr>
      <dsp:spPr>
        <a:xfrm>
          <a:off x="2954145" y="1585193"/>
          <a:ext cx="1629060" cy="184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Implementación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Dos </a:t>
          </a:r>
          <a:r>
            <a:rPr lang="en-US" sz="1200" kern="1200" dirty="0" err="1"/>
            <a:t>sesiones</a:t>
          </a:r>
          <a:r>
            <a:rPr lang="en-US" sz="1200" kern="1200" dirty="0"/>
            <a:t> a la semana</a:t>
          </a:r>
          <a:endParaRPr lang="es-MX" sz="1200" kern="1200" dirty="0"/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Presentación </a:t>
          </a:r>
          <a:r>
            <a:rPr lang="en-US" sz="1200" kern="1200" dirty="0" err="1"/>
            <a:t>protocolos</a:t>
          </a:r>
          <a:endParaRPr lang="es-MX" sz="1200" kern="1200" dirty="0"/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Discriminación</a:t>
          </a:r>
          <a:endParaRPr lang="es-MX" sz="1200" kern="1200" dirty="0"/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Ergonomía</a:t>
          </a:r>
          <a:endParaRPr lang="es-MX" sz="1200" kern="1200" dirty="0"/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Psicología</a:t>
          </a:r>
          <a:endParaRPr lang="es-MX" sz="1200" kern="1200" dirty="0"/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Eventos</a:t>
          </a:r>
          <a:endParaRPr lang="es-MX" sz="1200" kern="1200" dirty="0"/>
        </a:p>
      </dsp:txBody>
      <dsp:txXfrm>
        <a:off x="3001859" y="1632907"/>
        <a:ext cx="1533632" cy="1751372"/>
      </dsp:txXfrm>
    </dsp:sp>
    <dsp:sp modelId="{D30B1D2A-A40A-4A0B-955E-090AB8323AE8}">
      <dsp:nvSpPr>
        <dsp:cNvPr id="0" name=""/>
        <dsp:cNvSpPr/>
      </dsp:nvSpPr>
      <dsp:spPr>
        <a:xfrm>
          <a:off x="4496502" y="1209599"/>
          <a:ext cx="523554" cy="405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000" kern="1200"/>
        </a:p>
      </dsp:txBody>
      <dsp:txXfrm>
        <a:off x="4496502" y="1290717"/>
        <a:ext cx="401878" cy="243352"/>
      </dsp:txXfrm>
    </dsp:sp>
    <dsp:sp modelId="{11D4F586-4AFB-4BEF-97BB-A34DA4AF8B7E}">
      <dsp:nvSpPr>
        <dsp:cNvPr id="0" name=""/>
        <dsp:cNvSpPr/>
      </dsp:nvSpPr>
      <dsp:spPr>
        <a:xfrm>
          <a:off x="5237381" y="1239593"/>
          <a:ext cx="1629060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Final</a:t>
          </a:r>
          <a:endParaRPr lang="es-MX" sz="1200" kern="1200" dirty="0"/>
        </a:p>
      </dsp:txBody>
      <dsp:txXfrm>
        <a:off x="5237381" y="1239593"/>
        <a:ext cx="1629060" cy="345600"/>
      </dsp:txXfrm>
    </dsp:sp>
    <dsp:sp modelId="{9C810014-C36D-46D1-8274-2233853737C9}">
      <dsp:nvSpPr>
        <dsp:cNvPr id="0" name=""/>
        <dsp:cNvSpPr/>
      </dsp:nvSpPr>
      <dsp:spPr>
        <a:xfrm>
          <a:off x="5571044" y="1585193"/>
          <a:ext cx="1629060" cy="184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Evaluación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Ver resultados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Capacitación</a:t>
          </a:r>
          <a:endParaRPr lang="es-MX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Evitar</a:t>
          </a:r>
          <a:r>
            <a:rPr lang="en-US" sz="1200" kern="1200" dirty="0"/>
            <a:t> </a:t>
          </a:r>
          <a:r>
            <a:rPr lang="en-US" sz="1200" kern="1200" dirty="0" err="1"/>
            <a:t>reincidencia</a:t>
          </a:r>
          <a:endParaRPr lang="es-MX" sz="1200" kern="1200" dirty="0"/>
        </a:p>
      </dsp:txBody>
      <dsp:txXfrm>
        <a:off x="5618758" y="1632907"/>
        <a:ext cx="1533632" cy="1751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e403bb5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e403bb5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e403bb51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e403bb51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e403bb5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e403bb5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Artículo 59.- El trabajador y el patrón fijarán la duración de la jornada de trabajo, sin que pueda exceder los máximos legales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Artículo 132 (III).- Proporcionar oportunamente a los trabajadores los útiles, instrumentos y materiales necesarios para la ejecución del trabajo, debiendo darlos de buena calidad, en buen estado y reponerlos tan luego como dejen de ser eficientes, siempre que aquéllos no se hayan comprometido a usar herramienta propia.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Artículo 7: Todos son iguales ante la ley y tienen, sin distinción, derecho a igual protección de la ley. Todos tienen derecho a igual protección contra toda discriminación que infrinja esta Declaración y contra toda provocación a tal discriminación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Artículo 19. Todo individuo tiene derecho a la libertad de opinión y de expresión; este derecho incluye el no ser molestado a causa de sus opiniones, el de investigar y recibir informaciones y opiniones, y el de difundirlas, sin limitación de fronteras, por cualquier medio de expresión.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Articulo 20. 1) Toda persona tiene derecho a la libertad de reunión y de asociación pacíficas. 2) Nadie podrá ser obligado a pertenecer a una asociación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Artículo 24. Toda persona tiene derecho al descanso, al disfrute del tiempo libre, a una limitación razonable de la duración del trabajo y a vacaciones periódicas pagadas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e403bb5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e403bb5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e403bb5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e403bb51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e403bb51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e403bb51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 descr="Primer plano de un transportador sobre planos de arquitectura"/>
          <p:cNvPicPr preferRelativeResize="0"/>
          <p:nvPr/>
        </p:nvPicPr>
        <p:blipFill rotWithShape="1">
          <a:blip r:embed="rId3">
            <a:alphaModFix/>
          </a:blip>
          <a:srcRect l="11076" t="3769" r="29814" b="3852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descr="Vista lateral de unas manos escribiendo en un cuaderno en una cafetería"/>
          <p:cNvPicPr preferRelativeResize="0"/>
          <p:nvPr/>
        </p:nvPicPr>
        <p:blipFill rotWithShape="1">
          <a:blip r:embed="rId4">
            <a:alphaModFix/>
          </a:blip>
          <a:srcRect l="187" t="12064" r="53022" b="26446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descr="Instantánea tomada desde arriba de las piezas de una máquina de escribir"/>
          <p:cNvPicPr preferRelativeResize="0"/>
          <p:nvPr/>
        </p:nvPicPr>
        <p:blipFill rotWithShape="1">
          <a:blip r:embed="rId5">
            <a:alphaModFix/>
          </a:blip>
          <a:srcRect l="32807" t="15322" r="14776" b="15315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descr="Dos coches clásicos delante de dos puertas de garaje amarillas"/>
          <p:cNvPicPr preferRelativeResize="0"/>
          <p:nvPr/>
        </p:nvPicPr>
        <p:blipFill rotWithShape="1">
          <a:blip r:embed="rId6">
            <a:alphaModFix/>
          </a:blip>
          <a:srcRect l="11341" t="17515" r="5931" b="8267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Saludos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/>
              <a:t>Sara Gomez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/>
              <a:t>Luis Robles</a:t>
            </a:r>
            <a:endParaRPr sz="1400" b="1"/>
          </a:p>
        </p:txBody>
      </p:sp>
      <p:pic>
        <p:nvPicPr>
          <p:cNvPr id="125" name="Google Shape;125;p21" descr="Imagen tomada desde abajo del puente Golden Gate sobre un cielo azul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23300" y="27285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¿Las situaciones del trabajo remoto atentan contra alguna dimensión de la persona? </a:t>
            </a:r>
            <a:endParaRPr/>
          </a:p>
        </p:txBody>
      </p:sp>
      <p:pic>
        <p:nvPicPr>
          <p:cNvPr id="71" name="Google Shape;71;p14" descr="Ordenador portátil Chromebook abier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descr="Ejemplo de trama de una aplicación de escritorio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descr="Smartphone negro en posición vertical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 descr="Ejemplo de trama de una aplicación móvil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y problema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673" y="375962"/>
            <a:ext cx="4215974" cy="333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50" y="2694550"/>
            <a:ext cx="2158925" cy="14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662" y="293200"/>
            <a:ext cx="2464288" cy="183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7312" y="2131938"/>
            <a:ext cx="2136847" cy="285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7713" y="3599355"/>
            <a:ext cx="3889550" cy="15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El objetivo de este trabajo es explorar y después proponer una postura sobre el impacto del trabajo remoto en las personas.</a:t>
            </a:r>
            <a:endParaRPr sz="15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200" y="1141875"/>
            <a:ext cx="5719500" cy="28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Marco teórico </a:t>
            </a:r>
            <a:r>
              <a:rPr lang="es" sz="1000"/>
              <a:t>(y justificación)</a:t>
            </a:r>
            <a:endParaRPr sz="100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692700" y="1525524"/>
            <a:ext cx="2808000" cy="3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LFT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Artículo 59.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Artículo 132.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300"/>
              <a:t>DDH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Artículo 7.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Artículo 19.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Artículo 20.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Artículo 24.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025" y="256675"/>
            <a:ext cx="45720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213" y="2791100"/>
            <a:ext cx="3931772" cy="25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Estado de la cuestión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Caso A.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300"/>
              <a:t>Caso B.</a:t>
            </a:r>
            <a:endParaRPr sz="23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425" y="117650"/>
            <a:ext cx="3903975" cy="26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100" y="2444500"/>
            <a:ext cx="3819900" cy="25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1618200"/>
            <a:ext cx="35367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Intervenir en la organización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B2DAD07-C8B3-2799-F6E2-5AC8A5B59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903160"/>
              </p:ext>
            </p:extLst>
          </p:nvPr>
        </p:nvGraphicFramePr>
        <p:xfrm>
          <a:off x="970156" y="631800"/>
          <a:ext cx="7203688" cy="4671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35E2-404C-B1BD-881B-554773E5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Evaluación</a:t>
            </a:r>
            <a:r>
              <a:rPr lang="en-US" dirty="0"/>
              <a:t> y </a:t>
            </a:r>
            <a:r>
              <a:rPr lang="en-US" dirty="0" err="1"/>
              <a:t>definición</a:t>
            </a:r>
            <a:r>
              <a:rPr lang="en-US" dirty="0"/>
              <a:t> de éxito</a:t>
            </a:r>
            <a:endParaRPr lang="es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27C05-1988-6D72-2EE6-496BAE279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618204"/>
            <a:ext cx="3695305" cy="2950800"/>
          </a:xfrm>
        </p:spPr>
        <p:txBody>
          <a:bodyPr/>
          <a:lstStyle/>
          <a:p>
            <a:r>
              <a:rPr lang="en-US" dirty="0" err="1"/>
              <a:t>Rotación</a:t>
            </a:r>
            <a:endParaRPr lang="en-US" dirty="0"/>
          </a:p>
          <a:p>
            <a:r>
              <a:rPr lang="en-US" dirty="0" err="1"/>
              <a:t>Satisfacción</a:t>
            </a:r>
            <a:endParaRPr lang="en-US" dirty="0"/>
          </a:p>
          <a:p>
            <a:r>
              <a:rPr lang="en-US" dirty="0"/>
              <a:t>Mejores </a:t>
            </a:r>
            <a:r>
              <a:rPr lang="en-US" dirty="0" err="1"/>
              <a:t>formas</a:t>
            </a:r>
            <a:r>
              <a:rPr lang="en-US" dirty="0"/>
              <a:t> de comunicación</a:t>
            </a:r>
          </a:p>
          <a:p>
            <a:r>
              <a:rPr lang="en-US" dirty="0"/>
              <a:t>Sentido de </a:t>
            </a:r>
            <a:r>
              <a:rPr lang="en-US" dirty="0" err="1"/>
              <a:t>pertenencia</a:t>
            </a:r>
            <a:endParaRPr lang="en-US" dirty="0"/>
          </a:p>
          <a:p>
            <a:r>
              <a:rPr lang="en-US" dirty="0"/>
              <a:t>Cambios de </a:t>
            </a:r>
            <a:r>
              <a:rPr lang="en-US" dirty="0" err="1"/>
              <a:t>ubicación</a:t>
            </a:r>
            <a:endParaRPr lang="en-US" dirty="0"/>
          </a:p>
          <a:p>
            <a:r>
              <a:rPr lang="en-US" dirty="0" err="1"/>
              <a:t>Vínculos</a:t>
            </a:r>
            <a:r>
              <a:rPr lang="en-US" dirty="0"/>
              <a:t> </a:t>
            </a:r>
            <a:r>
              <a:rPr lang="en-US" dirty="0" err="1"/>
              <a:t>sociales</a:t>
            </a:r>
            <a:endParaRPr lang="en-US" dirty="0"/>
          </a:p>
        </p:txBody>
      </p:sp>
      <p:pic>
        <p:nvPicPr>
          <p:cNvPr id="1026" name="Picture 2" descr="Cómo redactar una encuesta más eficiente para tu estudio de usuarios - Blog  IDA Chile | Estrategia para el éxito de tu negocio">
            <a:extLst>
              <a:ext uri="{FF2B5EF4-FFF2-40B4-BE49-F238E27FC236}">
                <a16:creationId xmlns:a16="http://schemas.microsoft.com/office/drawing/2014/main" id="{04182B57-B343-D602-E24F-C73FFEDE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19910"/>
            <a:ext cx="4049870" cy="290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44379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On-screen Show (16:9)</PresentationFormat>
  <Paragraphs>60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Code Pro</vt:lpstr>
      <vt:lpstr>Arial</vt:lpstr>
      <vt:lpstr>Oswald</vt:lpstr>
      <vt:lpstr>Modern Writer</vt:lpstr>
      <vt:lpstr>PowerPoint Presentation</vt:lpstr>
      <vt:lpstr>¿Las situaciones del trabajo remoto atentan contra alguna dimensión de la persona? </vt:lpstr>
      <vt:lpstr>Introducción y problema</vt:lpstr>
      <vt:lpstr>Objetivo</vt:lpstr>
      <vt:lpstr>Marco teórico (y justificación)</vt:lpstr>
      <vt:lpstr>Estado de la cuestión</vt:lpstr>
      <vt:lpstr>Propuesta</vt:lpstr>
      <vt:lpstr>Cronograma</vt:lpstr>
      <vt:lpstr>Evaluación y definición de éxito</vt:lpstr>
      <vt:lpstr>Saludos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Avisos UP Campus Ags</dc:creator>
  <cp:lastModifiedBy>Lalito Robles</cp:lastModifiedBy>
  <cp:revision>1</cp:revision>
  <dcterms:modified xsi:type="dcterms:W3CDTF">2023-11-23T01:38:59Z</dcterms:modified>
</cp:coreProperties>
</file>